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8" r:id="rId2"/>
    <p:sldId id="263" r:id="rId3"/>
    <p:sldId id="299" r:id="rId4"/>
    <p:sldId id="300" r:id="rId5"/>
    <p:sldId id="284" r:id="rId6"/>
    <p:sldId id="265" r:id="rId7"/>
    <p:sldId id="269" r:id="rId8"/>
    <p:sldId id="290" r:id="rId9"/>
    <p:sldId id="291" r:id="rId10"/>
    <p:sldId id="292" r:id="rId11"/>
    <p:sldId id="283" r:id="rId12"/>
    <p:sldId id="302" r:id="rId13"/>
    <p:sldId id="281" r:id="rId14"/>
    <p:sldId id="282" r:id="rId15"/>
    <p:sldId id="294" r:id="rId16"/>
    <p:sldId id="293" r:id="rId17"/>
    <p:sldId id="295" r:id="rId18"/>
    <p:sldId id="296" r:id="rId19"/>
    <p:sldId id="297" r:id="rId20"/>
    <p:sldId id="289" r:id="rId21"/>
    <p:sldId id="301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300"/>
    <a:srgbClr val="BFDC69"/>
    <a:srgbClr val="F8F8F8"/>
    <a:srgbClr val="A0D010"/>
    <a:srgbClr val="70AD47"/>
    <a:srgbClr val="A1D111"/>
    <a:srgbClr val="74D360"/>
    <a:srgbClr val="81B002"/>
    <a:srgbClr val="3E4417"/>
    <a:srgbClr val="7F5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00" autoAdjust="0"/>
    <p:restoredTop sz="94660"/>
  </p:normalViewPr>
  <p:slideViewPr>
    <p:cSldViewPr snapToGrid="0">
      <p:cViewPr>
        <p:scale>
          <a:sx n="33" d="100"/>
          <a:sy n="33" d="100"/>
        </p:scale>
        <p:origin x="243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2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8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7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6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6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8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5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37E6E-3687-4D24-9968-B49EE264040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5BC3-5688-4D3B-90F3-99AE07A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9598" y="-26845"/>
            <a:ext cx="10119360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25267"/>
              <a:gd name="connsiteY0" fmla="*/ 0 h 10000"/>
              <a:gd name="connsiteX1" fmla="*/ 10000 w 25267"/>
              <a:gd name="connsiteY1" fmla="*/ 0 h 10000"/>
              <a:gd name="connsiteX2" fmla="*/ 25267 w 25267"/>
              <a:gd name="connsiteY2" fmla="*/ 10000 h 10000"/>
              <a:gd name="connsiteX3" fmla="*/ 0 w 25267"/>
              <a:gd name="connsiteY3" fmla="*/ 10000 h 10000"/>
              <a:gd name="connsiteX4" fmla="*/ 0 w 2526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67" h="10000">
                <a:moveTo>
                  <a:pt x="0" y="0"/>
                </a:moveTo>
                <a:lnTo>
                  <a:pt x="10000" y="0"/>
                </a:lnTo>
                <a:lnTo>
                  <a:pt x="25267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tion Button: Custom 1">
            <a:hlinkClick r:id="" action="ppaction://noaction" highlightClick="1"/>
          </p:cNvPr>
          <p:cNvSpPr/>
          <p:nvPr/>
        </p:nvSpPr>
        <p:spPr>
          <a:xfrm rot="3060000">
            <a:off x="2001357" y="2341747"/>
            <a:ext cx="3608383" cy="3778872"/>
          </a:xfrm>
          <a:prstGeom prst="actionButtonBlank">
            <a:avLst/>
          </a:prstGeom>
          <a:blipFill dpi="0" rotWithShape="0">
            <a:blip r:embed="rId2"/>
            <a:srcRect/>
            <a:stretch>
              <a:fillRect t="-2000" r="-6000"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/>
          <p:cNvSpPr/>
          <p:nvPr/>
        </p:nvSpPr>
        <p:spPr>
          <a:xfrm rot="8344575">
            <a:off x="1133365" y="5128231"/>
            <a:ext cx="1154245" cy="1213562"/>
          </a:xfrm>
          <a:prstGeom prst="frame">
            <a:avLst/>
          </a:prstGeom>
          <a:blipFill>
            <a:blip r:embed="rId2"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 rot="3060000">
            <a:off x="5164731" y="1734018"/>
            <a:ext cx="1353016" cy="1410132"/>
          </a:xfrm>
          <a:prstGeom prst="actionButtonBlank">
            <a:avLst/>
          </a:prstGeom>
          <a:blipFill dpi="0" rotWithShape="0">
            <a:blip r:embed="rId2"/>
            <a:srcRect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 rot="3060000">
            <a:off x="4514085" y="1333844"/>
            <a:ext cx="659125" cy="700398"/>
          </a:xfrm>
          <a:prstGeom prst="actionButtonBlank">
            <a:avLst/>
          </a:prstGeom>
          <a:blipFill dpi="0" rotWithShape="0">
            <a:blip r:embed="rId2"/>
            <a:srcRect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 rot="3060000">
            <a:off x="5843377" y="4772204"/>
            <a:ext cx="1009779" cy="1108345"/>
          </a:xfrm>
          <a:prstGeom prst="actionButtonBlank">
            <a:avLst/>
          </a:prstGeom>
          <a:blipFill dpi="0" rotWithShape="0">
            <a:blip r:embed="rId2"/>
            <a:srcRect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" action="ppaction://noaction" highlightClick="1"/>
          </p:cNvPr>
          <p:cNvSpPr/>
          <p:nvPr/>
        </p:nvSpPr>
        <p:spPr>
          <a:xfrm rot="3060000">
            <a:off x="2773074" y="869598"/>
            <a:ext cx="1009779" cy="1108345"/>
          </a:xfrm>
          <a:prstGeom prst="actionButtonBlank">
            <a:avLst/>
          </a:prstGeom>
          <a:blipFill dpi="0" rotWithShape="0">
            <a:blip r:embed="rId2"/>
            <a:srcRect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" action="ppaction://noaction" highlightClick="1"/>
          </p:cNvPr>
          <p:cNvSpPr/>
          <p:nvPr/>
        </p:nvSpPr>
        <p:spPr>
          <a:xfrm rot="3060000">
            <a:off x="5909929" y="3295101"/>
            <a:ext cx="438200" cy="448059"/>
          </a:xfrm>
          <a:prstGeom prst="actionButtonBlank">
            <a:avLst/>
          </a:prstGeom>
          <a:blipFill>
            <a:blip r:embed="rId2"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/>
          <p:cNvSpPr/>
          <p:nvPr/>
        </p:nvSpPr>
        <p:spPr>
          <a:xfrm rot="8460000">
            <a:off x="6519554" y="2665038"/>
            <a:ext cx="1154245" cy="1213562"/>
          </a:xfrm>
          <a:prstGeom prst="frame">
            <a:avLst/>
          </a:prstGeom>
          <a:blipFill>
            <a:blip r:embed="rId2"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ction Button: Custom 10">
            <a:hlinkClick r:id="" action="ppaction://noaction" highlightClick="1"/>
          </p:cNvPr>
          <p:cNvSpPr/>
          <p:nvPr/>
        </p:nvSpPr>
        <p:spPr>
          <a:xfrm rot="3060000">
            <a:off x="6648815" y="1936519"/>
            <a:ext cx="438200" cy="448059"/>
          </a:xfrm>
          <a:prstGeom prst="actionButtonBlank">
            <a:avLst/>
          </a:prstGeom>
          <a:blipFill>
            <a:blip r:embed="rId2"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Custom 11">
            <a:hlinkClick r:id="" action="ppaction://noaction" highlightClick="1"/>
          </p:cNvPr>
          <p:cNvSpPr/>
          <p:nvPr/>
        </p:nvSpPr>
        <p:spPr>
          <a:xfrm rot="3060000">
            <a:off x="6877577" y="5542554"/>
            <a:ext cx="438200" cy="448059"/>
          </a:xfrm>
          <a:prstGeom prst="actionButtonBlank">
            <a:avLst/>
          </a:prstGeom>
          <a:blipFill dpi="0" rotWithShape="0">
            <a:blip r:embed="rId2"/>
            <a:srcRect/>
            <a:stretch>
              <a:fillRect l="-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TextBox 2055"/>
          <p:cNvSpPr txBox="1"/>
          <p:nvPr/>
        </p:nvSpPr>
        <p:spPr>
          <a:xfrm>
            <a:off x="6961515" y="411480"/>
            <a:ext cx="568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CROP PROTECTION SYSTEM FOR AGRICULTURE  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TextBox 2056"/>
          <p:cNvSpPr txBox="1"/>
          <p:nvPr/>
        </p:nvSpPr>
        <p:spPr>
          <a:xfrm flipH="1">
            <a:off x="8046159" y="2880359"/>
            <a:ext cx="3274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DEEPIKA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LOKESHWARI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RATHIPRIYA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SARTHAJ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823" y="196556"/>
            <a:ext cx="7622931" cy="908344"/>
          </a:xfr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4-Point Star 10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1099921" y="1857860"/>
            <a:ext cx="800099" cy="3866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323775" y="1104900"/>
            <a:ext cx="20750" cy="17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ction Button: Custom 24">
            <a:hlinkClick r:id="" action="ppaction://noaction" highlightClick="1"/>
          </p:cNvPr>
          <p:cNvSpPr/>
          <p:nvPr/>
        </p:nvSpPr>
        <p:spPr>
          <a:xfrm rot="-198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Custom 25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85" y="1314359"/>
            <a:ext cx="2842367" cy="4798553"/>
          </a:xfrm>
          <a:prstGeom prst="rect">
            <a:avLst/>
          </a:prstGeom>
        </p:spPr>
      </p:pic>
      <p:sp>
        <p:nvSpPr>
          <p:cNvPr id="13" name="AutoShape 2" descr="blob:https://web.whatsapp.com/7e8c9965-49d9-4789-b353-af95d2fa66ec"/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4885426" y="2855494"/>
            <a:ext cx="6037579" cy="329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32436"/>
          <a:stretch/>
        </p:blipFill>
        <p:spPr>
          <a:xfrm>
            <a:off x="923194" y="1293873"/>
            <a:ext cx="3593091" cy="4819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026" t="34246" r="-1026" b="-1180"/>
          <a:stretch/>
        </p:blipFill>
        <p:spPr>
          <a:xfrm>
            <a:off x="7345996" y="1314359"/>
            <a:ext cx="3560180" cy="496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5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7157" y="589571"/>
            <a:ext cx="806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 SENSOR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ction Button: Custom 2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4-Point Star 5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ction Button: Custom 8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2165" y="-262252"/>
            <a:ext cx="5179877" cy="85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97902" y="-1929606"/>
            <a:ext cx="5577840" cy="11997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7021" y="338097"/>
            <a:ext cx="929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OUTPUT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32" y="2176844"/>
            <a:ext cx="2571750" cy="2848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2355" y="2361086"/>
            <a:ext cx="7827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ajor social issue in recent years.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money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conomic wellbeing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igher crop yields</a:t>
            </a: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075954" y="5354901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ction Button: Custom 8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4-Point Star 11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08425" y="196556"/>
            <a:ext cx="421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6021" y="2507767"/>
            <a:ext cx="83627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Anywhere and at anytime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crop production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labor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in more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crops.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crops result in a healthier life cycle for future generations.</a:t>
            </a: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4-Point Star 8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ction Button: Custom 11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1" y="2613107"/>
            <a:ext cx="1795176" cy="2466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40545" y="617538"/>
            <a:ext cx="9576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5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="" xmlns:a16="http://schemas.microsoft.com/office/drawing/2014/main" id="{3DAD86CA-8235-409B-982B-5E7A033E2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="" xmlns:a16="http://schemas.microsoft.com/office/drawing/2014/main" id="{9F234FBA-3501-47B4-AE0C-AA4AFBC8F6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="" xmlns:a16="http://schemas.microsoft.com/office/drawing/2014/main" id="{B5EF893B-0491-416E-9D33-BADE96007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eld of green grass with a car in the distance&#10;&#10;Description automatically generated with low confidence">
            <a:extLst>
              <a:ext uri="{FF2B5EF4-FFF2-40B4-BE49-F238E27FC236}">
                <a16:creationId xmlns="" xmlns:a16="http://schemas.microsoft.com/office/drawing/2014/main" id="{2A5C69D1-C9C1-67AA-80A1-7C5F00285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4" name="Straight Connector 15">
            <a:extLst>
              <a:ext uri="{FF2B5EF4-FFF2-40B4-BE49-F238E27FC236}">
                <a16:creationId xmlns="" xmlns:a16="http://schemas.microsoft.com/office/drawing/2014/main" id="{469F4FF8-F8B0-4630-BA1B-0D8B324CD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8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DAD86CA-8235-409B-982B-5E7A033E2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F234FBA-3501-47B4-AE0C-AA4AFBC8F6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EF893B-0491-416E-9D33-BADE96007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itting in a field of grass&#10;&#10;Description automatically generated with low confidence">
            <a:extLst>
              <a:ext uri="{FF2B5EF4-FFF2-40B4-BE49-F238E27FC236}">
                <a16:creationId xmlns="" xmlns:a16="http://schemas.microsoft.com/office/drawing/2014/main" id="{19F73B9B-4DA9-E21C-61F6-CBD888240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" b="2845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69F4FF8-F8B0-4630-BA1B-0D8B324CD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9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DAD86CA-8235-409B-982B-5E7A033E2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F234FBA-3501-47B4-AE0C-AA4AFBC8F6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EF893B-0491-416E-9D33-BADE96007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outdoor, mammal, field&#10;&#10;Description automatically generated">
            <a:extLst>
              <a:ext uri="{FF2B5EF4-FFF2-40B4-BE49-F238E27FC236}">
                <a16:creationId xmlns="" xmlns:a16="http://schemas.microsoft.com/office/drawing/2014/main" id="{62957E62-A692-7D9A-33E3-EEA41BD61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0" b="684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69F4FF8-F8B0-4630-BA1B-0D8B324CD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2F15A2D-2324-487D-A02A-BF46C5C58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7A7F34E-D418-47E2-9F86-2C45BBC31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="" xmlns:a16="http://schemas.microsoft.com/office/drawing/2014/main" id="{2AEAFA59-923A-4F54-8B49-44C970BCC3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utoShape 2" descr="blob:https://web.whatsapp.com/74643203-5d2e-4b08-beeb-b7a74be40d9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8" y="647344"/>
            <a:ext cx="10841597" cy="55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DAD86CA-8235-409B-982B-5E7A033E2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F234FBA-3501-47B4-AE0C-AA4AFBC8F6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EF893B-0491-416E-9D33-BADE96007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animals run through a grassy field&#10;&#10;Description automatically generated with medium confidence">
            <a:extLst>
              <a:ext uri="{FF2B5EF4-FFF2-40B4-BE49-F238E27FC236}">
                <a16:creationId xmlns="" xmlns:a16="http://schemas.microsoft.com/office/drawing/2014/main" id="{EFB73F57-E06C-BA94-0034-1C6C5A95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3" b="907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69F4FF8-F8B0-4630-BA1B-0D8B324CD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1068" y="846033"/>
            <a:ext cx="7105629" cy="4942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83" y="393108"/>
            <a:ext cx="7869208" cy="5823054"/>
          </a:xfrm>
        </p:spPr>
        <p:txBody>
          <a:bodyPr/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4-Point Star 10"/>
          <p:cNvSpPr/>
          <p:nvPr/>
        </p:nvSpPr>
        <p:spPr>
          <a:xfrm>
            <a:off x="627360" y="1200682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0658477" y="1857860"/>
            <a:ext cx="841493" cy="3866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099921" y="1857860"/>
            <a:ext cx="800099" cy="3866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323775" y="1104900"/>
            <a:ext cx="20750" cy="17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ction Button: Custom 24">
            <a:hlinkClick r:id="" action="ppaction://noaction" highlightClick="1"/>
          </p:cNvPr>
          <p:cNvSpPr/>
          <p:nvPr/>
        </p:nvSpPr>
        <p:spPr>
          <a:xfrm rot="-198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Custom 25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979667" y="5139435"/>
            <a:ext cx="2248122" cy="14859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42325" y="1448687"/>
            <a:ext cx="862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7" name="AutoShape 2" descr="Kummer Investment &amp; Advisory | Prof. Dr. Christopher Kumm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 bwMode="auto">
          <a:xfrm>
            <a:off x="2128" y="-10656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475" y="482692"/>
            <a:ext cx="8493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2789268" y="1793232"/>
            <a:ext cx="7751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Wildlife attacks on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crops, also known as crop vandalism, are becoming increasingly common in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Tamilnadu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Himachal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Pradesh,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Punjab,Haryana,Kerala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other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65" y="1847307"/>
            <a:ext cx="1799341" cy="1820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5429491" y="6280242"/>
            <a:ext cx="73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/>
          </a:p>
        </p:txBody>
      </p:sp>
      <p:sp>
        <p:nvSpPr>
          <p:cNvPr id="23" name="Action Button: Custom 22">
            <a:hlinkClick r:id="" action="ppaction://noaction" highlightClick="1"/>
          </p:cNvPr>
          <p:cNvSpPr/>
          <p:nvPr/>
        </p:nvSpPr>
        <p:spPr>
          <a:xfrm rot="19620000">
            <a:off x="11845240" y="59545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Custom 23">
            <a:hlinkClick r:id="" action="ppaction://noaction" highlightClick="1"/>
          </p:cNvPr>
          <p:cNvSpPr/>
          <p:nvPr/>
        </p:nvSpPr>
        <p:spPr>
          <a:xfrm rot="19620000">
            <a:off x="11488670" y="61812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1101025" y="5573000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05175" y="4372492"/>
            <a:ext cx="7186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lack of moisture, or water stress, can cause leaf abscission and a reduction in leaf area and seed production.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pic>
        <p:nvPicPr>
          <p:cNvPr id="3074" name="Picture 2" descr="Dry Leaves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04" y="409882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814295" y="57963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06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240" y="95558"/>
            <a:ext cx="839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/>
          <a:stretch/>
        </p:blipFill>
        <p:spPr>
          <a:xfrm>
            <a:off x="3494325" y="764458"/>
            <a:ext cx="5212509" cy="589387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6273478" y="937549"/>
            <a:ext cx="2905246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25296" y="1486763"/>
            <a:ext cx="3553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74688" y="2071869"/>
            <a:ext cx="1904036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73478" y="2708476"/>
            <a:ext cx="2905246" cy="4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165448" y="3368233"/>
            <a:ext cx="3013276" cy="2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29737" y="3938576"/>
            <a:ext cx="2777924" cy="2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63382" y="4353045"/>
            <a:ext cx="121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400800" y="5590572"/>
            <a:ext cx="2777924" cy="2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76709" y="5949387"/>
            <a:ext cx="3183038" cy="4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98328" y="764458"/>
            <a:ext cx="225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 ALARM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8328" y="1302097"/>
            <a:ext cx="265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VOLT BATTERY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59747" y="1839736"/>
            <a:ext cx="211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PIR SENSOR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98329" y="2534652"/>
            <a:ext cx="197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SENSOR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38839" y="3183567"/>
            <a:ext cx="203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13762" y="3753910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2V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38838" y="4213505"/>
            <a:ext cx="203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PUMP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38839" y="5405906"/>
            <a:ext cx="197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328" y="5787870"/>
            <a:ext cx="289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5" y="937549"/>
            <a:ext cx="3418916" cy="47643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78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30325-WA0006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23" y="330949"/>
            <a:ext cx="11864557" cy="53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DOCUMENTS\...RAWE\Jan 31 - Feb 4\IMG-20230203-WA000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785" y="1721330"/>
            <a:ext cx="6493520" cy="427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67394" y="163835"/>
            <a:ext cx="52219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SURVEY-1-06-02-2023</a:t>
            </a:r>
          </a:p>
        </p:txBody>
      </p:sp>
      <p:sp>
        <p:nvSpPr>
          <p:cNvPr id="4" name="Rectangle 3"/>
          <p:cNvSpPr/>
          <p:nvPr/>
        </p:nvSpPr>
        <p:spPr>
          <a:xfrm>
            <a:off x="861784" y="952695"/>
            <a:ext cx="10495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Mr.Dhuraisamy’s</a:t>
            </a: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field located </a:t>
            </a:r>
            <a:r>
              <a:rPr lang="en-US" sz="2400" b="1" kern="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b="1" kern="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Panamarathupatty</a:t>
            </a:r>
            <a:r>
              <a:rPr lang="en-US" sz="2400" b="1" kern="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cultivated around 5 acres</a:t>
            </a:r>
            <a:endParaRPr lang="en-US" sz="2400" dirty="0"/>
          </a:p>
        </p:txBody>
      </p:sp>
      <p:pic>
        <p:nvPicPr>
          <p:cNvPr id="3074" name="Picture 2" descr="Peacock in front white background hi-res stock photography and images -  Alam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t="4804" r="396" b="14134"/>
          <a:stretch/>
        </p:blipFill>
        <p:spPr bwMode="auto">
          <a:xfrm>
            <a:off x="8858525" y="1585841"/>
            <a:ext cx="2873828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864" y="4746487"/>
            <a:ext cx="2743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5165" y="363974"/>
            <a:ext cx="5563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SURVEY-2 06-02-2023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6320" y="1194739"/>
            <a:ext cx="9698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Mr.Perumal’s</a:t>
            </a: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field located in </a:t>
            </a:r>
            <a:r>
              <a:rPr lang="en-US" sz="2400" b="1" kern="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PANAMATHUPATTY.</a:t>
            </a:r>
            <a:r>
              <a:rPr lang="en-US" sz="2400" kern="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2400" kern="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a cultivated land </a:t>
            </a: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around 3 acres.</a:t>
            </a:r>
            <a:endParaRPr lang="en-US" sz="2400" dirty="0"/>
          </a:p>
        </p:txBody>
      </p:sp>
      <p:pic>
        <p:nvPicPr>
          <p:cNvPr id="7" name="Picture 4" descr="タンザニア･アルビノのサル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71" y="2484622"/>
            <a:ext cx="3016660" cy="2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94" y="2194560"/>
            <a:ext cx="5733448" cy="3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9" y="2471871"/>
            <a:ext cx="2923420" cy="1981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30" name="Picture 6" descr="83,862 Animal Trap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0"/>
          <a:stretch/>
        </p:blipFill>
        <p:spPr bwMode="auto">
          <a:xfrm>
            <a:off x="4086641" y="174223"/>
            <a:ext cx="2895273" cy="180982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Reasons Your Electric Fence Isn't Working (And How To Fix It) - Farmhouse  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55" y="4553436"/>
            <a:ext cx="2800350" cy="162877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9096" r="18100"/>
          <a:stretch/>
        </p:blipFill>
        <p:spPr>
          <a:xfrm>
            <a:off x="4580546" y="2711249"/>
            <a:ext cx="2401368" cy="1701757"/>
          </a:xfrm>
          <a:prstGeom prst="rect">
            <a:avLst/>
          </a:prstGeom>
        </p:spPr>
      </p:pic>
      <p:sp>
        <p:nvSpPr>
          <p:cNvPr id="11" name="Action Button: Custom 10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Custom 11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4-Point Star 13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ction Button: Custom 16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4755" y="4558841"/>
            <a:ext cx="2870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REPELLENTS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5029" y="4743507"/>
            <a:ext cx="323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6640" y="2188029"/>
            <a:ext cx="504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TRAPPING &amp; HUNTING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12135" y="6255193"/>
            <a:ext cx="428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FENCING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b="12016"/>
          <a:stretch/>
        </p:blipFill>
        <p:spPr>
          <a:xfrm>
            <a:off x="8718921" y="2304642"/>
            <a:ext cx="2381000" cy="1939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9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PIR Sensor Working Principle | How PIR Sensor Works | Robu.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19" y="1386999"/>
            <a:ext cx="5211292" cy="491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white-background-with-grass | WpFA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3"/>
          <a:stretch/>
        </p:blipFill>
        <p:spPr bwMode="auto">
          <a:xfrm>
            <a:off x="0" y="5606057"/>
            <a:ext cx="3204673" cy="12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hite-background-with-grass | WpFA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3"/>
          <a:stretch/>
        </p:blipFill>
        <p:spPr bwMode="auto">
          <a:xfrm>
            <a:off x="3204673" y="5606056"/>
            <a:ext cx="3204673" cy="12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white-background-with-grass | WpFA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3"/>
          <a:stretch/>
        </p:blipFill>
        <p:spPr bwMode="auto">
          <a:xfrm>
            <a:off x="6365301" y="5606057"/>
            <a:ext cx="3204673" cy="12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white-background-with-grass | WpFA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3"/>
          <a:stretch/>
        </p:blipFill>
        <p:spPr bwMode="auto">
          <a:xfrm>
            <a:off x="9253671" y="5606057"/>
            <a:ext cx="2938329" cy="12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575570" y="263595"/>
            <a:ext cx="5579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ction Button: Custom 20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Custom 21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4-Point Star 30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ction Button: Custom 33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ction Button: Custom 34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1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187472"/>
            <a:ext cx="2990443" cy="2431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AutoShape 2" descr="blob:https://web.whatsapp.com/61f12ef3-d779-4305-b075-e09eba6bbf7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003853"/>
            <a:ext cx="3379442" cy="2394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4" name="Picture 6" descr="Measuring Humidity Using Sensor (DHT11) : 5 Steps - Instruc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04" y="4094921"/>
            <a:ext cx="3141631" cy="24350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1227137" y="3180522"/>
            <a:ext cx="0" cy="169627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68" name="Straight Connector 7167"/>
          <p:cNvCxnSpPr/>
          <p:nvPr/>
        </p:nvCxnSpPr>
        <p:spPr>
          <a:xfrm>
            <a:off x="1227137" y="4866640"/>
            <a:ext cx="561906" cy="1016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71" name="Straight Connector 7170"/>
          <p:cNvCxnSpPr/>
          <p:nvPr/>
        </p:nvCxnSpPr>
        <p:spPr>
          <a:xfrm>
            <a:off x="4779486" y="4876800"/>
            <a:ext cx="1511118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Connector 7174"/>
          <p:cNvCxnSpPr/>
          <p:nvPr/>
        </p:nvCxnSpPr>
        <p:spPr>
          <a:xfrm>
            <a:off x="9432235" y="4719319"/>
            <a:ext cx="1042725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/>
          <p:cNvCxnSpPr/>
          <p:nvPr/>
        </p:nvCxnSpPr>
        <p:spPr>
          <a:xfrm flipV="1">
            <a:off x="10474960" y="3299905"/>
            <a:ext cx="0" cy="1419414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9" name="Picture 7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991" y="904460"/>
            <a:ext cx="3622524" cy="2391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3157849" y="172856"/>
            <a:ext cx="57007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ction Button: Custom 12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4-Point Star 16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ction Button: Custom 19">
            <a:hlinkClick r:id="" action="ppaction://noaction" highlightClick="1"/>
          </p:cNvPr>
          <p:cNvSpPr/>
          <p:nvPr/>
        </p:nvSpPr>
        <p:spPr>
          <a:xfrm rot="1962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Custom 20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1113" y="214019"/>
            <a:ext cx="7622931" cy="908344"/>
          </a:xfr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SENSOR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938" y="1386999"/>
            <a:ext cx="8994531" cy="4251801"/>
          </a:xfrm>
          <a:ln>
            <a:noFill/>
          </a:ln>
        </p:spPr>
        <p:txBody>
          <a:bodyPr>
            <a:norm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4-Point Star 10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1099921" y="1857860"/>
            <a:ext cx="800099" cy="3866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323775" y="1104900"/>
            <a:ext cx="20750" cy="17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ction Button: Custom 24">
            <a:hlinkClick r:id="" action="ppaction://noaction" highlightClick="1"/>
          </p:cNvPr>
          <p:cNvSpPr/>
          <p:nvPr/>
        </p:nvSpPr>
        <p:spPr>
          <a:xfrm rot="-198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Custom 25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22" y="1386999"/>
            <a:ext cx="3198021" cy="43968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33684"/>
          <a:stretch/>
        </p:blipFill>
        <p:spPr>
          <a:xfrm>
            <a:off x="7795044" y="1362332"/>
            <a:ext cx="3539622" cy="4438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t="32436"/>
          <a:stretch/>
        </p:blipFill>
        <p:spPr>
          <a:xfrm>
            <a:off x="1003930" y="1386999"/>
            <a:ext cx="3593091" cy="439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785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508475" y="393108"/>
            <a:ext cx="363196" cy="316192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823" y="196556"/>
            <a:ext cx="7622931" cy="908344"/>
          </a:xfr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 SENSOR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31463"/>
          <a:stretch/>
        </p:blipFill>
        <p:spPr>
          <a:xfrm>
            <a:off x="7300509" y="1314359"/>
            <a:ext cx="3437846" cy="440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939" y="4099560"/>
            <a:ext cx="4303542" cy="1539240"/>
          </a:xfrm>
          <a:ln>
            <a:noFill/>
          </a:ln>
        </p:spPr>
        <p:txBody>
          <a:bodyPr>
            <a:norm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 rot="5400000">
            <a:off x="311922" y="196556"/>
            <a:ext cx="393105" cy="393106"/>
          </a:xfrm>
          <a:prstGeom prst="actionButtonBlank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0074" y="333286"/>
            <a:ext cx="574704" cy="9400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4-Point Star 10"/>
          <p:cNvSpPr/>
          <p:nvPr/>
        </p:nvSpPr>
        <p:spPr>
          <a:xfrm>
            <a:off x="598206" y="1241720"/>
            <a:ext cx="106822" cy="145279"/>
          </a:xfrm>
          <a:prstGeom prst="star4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1099921" y="1857860"/>
            <a:ext cx="800099" cy="3866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323775" y="1104900"/>
            <a:ext cx="20750" cy="17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ction Button: Custom 24">
            <a:hlinkClick r:id="" action="ppaction://noaction" highlightClick="1"/>
          </p:cNvPr>
          <p:cNvSpPr/>
          <p:nvPr/>
        </p:nvSpPr>
        <p:spPr>
          <a:xfrm rot="-1980000">
            <a:off x="11692840" y="5802189"/>
            <a:ext cx="414359" cy="399976"/>
          </a:xfrm>
          <a:prstGeom prst="actionButtonBlan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Custom 25">
            <a:hlinkClick r:id="" action="ppaction://noaction" highlightClick="1"/>
          </p:cNvPr>
          <p:cNvSpPr/>
          <p:nvPr/>
        </p:nvSpPr>
        <p:spPr>
          <a:xfrm rot="19620000">
            <a:off x="11336270" y="6028886"/>
            <a:ext cx="327398" cy="306652"/>
          </a:xfrm>
          <a:prstGeom prst="actionButtonBlank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099921" y="5306848"/>
            <a:ext cx="1082776" cy="7334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blob:https://web.whatsapp.com/ea72f7e2-8366-47fc-85f7-8cc2c4184e0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0" descr="283,662 Oak Tree Stock Photos - Free &amp; Royalty-Free Stock Photos from  Dreamsti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63" y="1314358"/>
            <a:ext cx="2871683" cy="43648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t="32436"/>
          <a:stretch/>
        </p:blipFill>
        <p:spPr>
          <a:xfrm>
            <a:off x="817272" y="1314358"/>
            <a:ext cx="3593091" cy="439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98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</TotalTime>
  <Words>181</Words>
  <Application>Microsoft Office PowerPoint</Application>
  <PresentationFormat>Widescreen</PresentationFormat>
  <Paragraphs>60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SOUND SENSOR</vt:lpstr>
      <vt:lpstr>HUMIDITY SENSOR</vt:lpstr>
      <vt:lpstr>SOIL MOISTURE SENSOR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141</cp:revision>
  <dcterms:created xsi:type="dcterms:W3CDTF">2023-03-19T09:18:32Z</dcterms:created>
  <dcterms:modified xsi:type="dcterms:W3CDTF">2023-03-25T01:03:57Z</dcterms:modified>
</cp:coreProperties>
</file>